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7004050" cy="9290050"/>
  <p:defaultTextStyle>
    <a:defPPr>
      <a:defRPr lang="en-US"/>
    </a:defPPr>
    <a:lvl1pPr marL="0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1pPr>
    <a:lvl2pPr marL="1645640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2pPr>
    <a:lvl3pPr marL="329127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3pPr>
    <a:lvl4pPr marL="493691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4pPr>
    <a:lvl5pPr marL="658255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5pPr>
    <a:lvl6pPr marL="822819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6pPr>
    <a:lvl7pPr marL="9873837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7pPr>
    <a:lvl8pPr marL="1151947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8pPr>
    <a:lvl9pPr marL="1316511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0" autoAdjust="0"/>
    <p:restoredTop sz="94676" autoAdjust="0"/>
  </p:normalViewPr>
  <p:slideViewPr>
    <p:cSldViewPr>
      <p:cViewPr>
        <p:scale>
          <a:sx n="50" d="100"/>
          <a:sy n="50" d="100"/>
        </p:scale>
        <p:origin x="2976" y="127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52" y="-84"/>
      </p:cViewPr>
      <p:guideLst>
        <p:guide orient="horz" pos="2926"/>
        <p:guide pos="220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3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A3-4D53-A73A-848C39B438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DA3-4D53-A73A-848C39B438C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DA3-4D53-A73A-848C39B438CE}"/>
            </c:ext>
          </c:extLst>
        </c:ser>
        <c:dLbls/>
        <c:axId val="65474560"/>
        <c:axId val="65476096"/>
      </c:barChart>
      <c:catAx>
        <c:axId val="65474560"/>
        <c:scaling>
          <c:orientation val="minMax"/>
        </c:scaling>
        <c:axPos val="b"/>
        <c:numFmt formatCode="General" sourceLinked="0"/>
        <c:tickLblPos val="nextTo"/>
        <c:crossAx val="65476096"/>
        <c:crosses val="autoZero"/>
        <c:auto val="1"/>
        <c:lblAlgn val="ctr"/>
        <c:lblOffset val="100"/>
      </c:catAx>
      <c:valAx>
        <c:axId val="65476096"/>
        <c:scaling>
          <c:orientation val="minMax"/>
        </c:scaling>
        <c:axPos val="l"/>
        <c:majorGridlines/>
        <c:numFmt formatCode="General" sourceLinked="1"/>
        <c:tickLblPos val="nextTo"/>
        <c:crossAx val="6547456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l-G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83E55-A334-4E48-A937-12A179B8CF81}" type="datetimeFigureOut">
              <a:rPr lang="el-GR" smtClean="0"/>
              <a:t>14/3/2018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5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700088" y="4413250"/>
            <a:ext cx="5603875" cy="4179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82332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967163" y="882332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14AE3-F628-4ACE-8D07-BF6A2676723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14AE3-F628-4ACE-8D07-BF6A2676723D}" type="slidenum">
              <a:rPr lang="el-GR" smtClean="0"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43159680" y="0"/>
            <a:ext cx="731520" cy="32918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731520" cy="32918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43891200" cy="411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28803600"/>
            <a:ext cx="43891200" cy="411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dirty="0"/>
          </a:p>
        </p:txBody>
      </p:sp>
      <p:sp>
        <p:nvSpPr>
          <p:cNvPr id="11" name="Instructions"/>
          <p:cNvSpPr/>
          <p:nvPr userDrawn="1"/>
        </p:nvSpPr>
        <p:spPr>
          <a:xfrm>
            <a:off x="-10515600" y="0"/>
            <a:ext cx="960120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1421" tIns="171421" rIns="171421" bIns="171421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72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36” high by 48” wide. It can be used to print a Tri-Fold poster with 12” wings.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49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49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72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49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49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49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1800"/>
              </a:spcAft>
            </a:pPr>
            <a: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/>
            </a:r>
            <a:b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4805600" y="0"/>
            <a:ext cx="9601200" cy="32918400"/>
            <a:chOff x="33832800" y="0"/>
            <a:chExt cx="12801600" cy="43891200"/>
          </a:xfrm>
        </p:grpSpPr>
        <p:sp>
          <p:nvSpPr>
            <p:cNvPr id="13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7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72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7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7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49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49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7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49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/>
              </a:r>
              <a:br>
                <a:rPr lang="en-US" sz="36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36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4281342" y="9260274"/>
              <a:ext cx="11904515" cy="10246926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 userDrawn="1"/>
        </p:nvGrpSpPr>
        <p:grpSpPr>
          <a:xfrm>
            <a:off x="7033287" y="-1257300"/>
            <a:ext cx="29923713" cy="35653980"/>
            <a:chOff x="7033287" y="-1257300"/>
            <a:chExt cx="29923713" cy="35653980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7033287" y="-1247269"/>
              <a:ext cx="3634713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7F7F7F"/>
                  </a:solidFill>
                </a:rPr>
                <a:t>Folds here</a:t>
              </a:r>
            </a:p>
          </p:txBody>
        </p:sp>
        <p:cxnSp>
          <p:nvCxnSpPr>
            <p:cNvPr id="4" name="Straight Arrow Connector 3"/>
            <p:cNvCxnSpPr/>
            <p:nvPr userDrawn="1"/>
          </p:nvCxnSpPr>
          <p:spPr>
            <a:xfrm>
              <a:off x="10972800" y="-1257300"/>
              <a:ext cx="0" cy="1097280"/>
            </a:xfrm>
            <a:prstGeom prst="straightConnector1">
              <a:avLst/>
            </a:prstGeom>
            <a:ln w="63500">
              <a:solidFill>
                <a:srgbClr val="7F7F7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 userDrawn="1"/>
          </p:nvSpPr>
          <p:spPr>
            <a:xfrm>
              <a:off x="33322287" y="-1247269"/>
              <a:ext cx="3634713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7F7F7F"/>
                  </a:solidFill>
                </a:rPr>
                <a:t>Folds here</a:t>
              </a:r>
            </a:p>
          </p:txBody>
        </p:sp>
        <p:cxnSp>
          <p:nvCxnSpPr>
            <p:cNvPr id="20" name="Straight Arrow Connector 19"/>
            <p:cNvCxnSpPr/>
            <p:nvPr userDrawn="1"/>
          </p:nvCxnSpPr>
          <p:spPr>
            <a:xfrm>
              <a:off x="32918400" y="-1257300"/>
              <a:ext cx="0" cy="1097280"/>
            </a:xfrm>
            <a:prstGeom prst="straightConnector1">
              <a:avLst/>
            </a:prstGeom>
            <a:ln w="63500">
              <a:solidFill>
                <a:srgbClr val="7F7F7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 userDrawn="1"/>
          </p:nvSpPr>
          <p:spPr>
            <a:xfrm>
              <a:off x="7033287" y="33309431"/>
              <a:ext cx="3634713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7F7F7F"/>
                  </a:solidFill>
                </a:rPr>
                <a:t>Folds here</a:t>
              </a:r>
            </a:p>
          </p:txBody>
        </p:sp>
        <p:cxnSp>
          <p:nvCxnSpPr>
            <p:cNvPr id="22" name="Straight Arrow Connector 21"/>
            <p:cNvCxnSpPr/>
            <p:nvPr userDrawn="1"/>
          </p:nvCxnSpPr>
          <p:spPr>
            <a:xfrm>
              <a:off x="10972800" y="33299400"/>
              <a:ext cx="0" cy="1097280"/>
            </a:xfrm>
            <a:prstGeom prst="straightConnector1">
              <a:avLst/>
            </a:prstGeom>
            <a:ln w="63500">
              <a:solidFill>
                <a:srgbClr val="7F7F7F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 userDrawn="1"/>
          </p:nvSpPr>
          <p:spPr>
            <a:xfrm>
              <a:off x="33322287" y="33309431"/>
              <a:ext cx="3634713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7F7F7F"/>
                  </a:solidFill>
                </a:rPr>
                <a:t>Folds here</a:t>
              </a:r>
            </a:p>
          </p:txBody>
        </p:sp>
        <p:cxnSp>
          <p:nvCxnSpPr>
            <p:cNvPr id="24" name="Straight Arrow Connector 23"/>
            <p:cNvCxnSpPr/>
            <p:nvPr userDrawn="1"/>
          </p:nvCxnSpPr>
          <p:spPr>
            <a:xfrm>
              <a:off x="32918400" y="33299400"/>
              <a:ext cx="0" cy="1097280"/>
            </a:xfrm>
            <a:prstGeom prst="straightConnector1">
              <a:avLst/>
            </a:prstGeom>
            <a:ln w="63500">
              <a:solidFill>
                <a:srgbClr val="7F7F7F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04800" y="32613600"/>
            <a:ext cx="5297435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29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16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329128" tIns="164564" rIns="329128" bIns="164564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3"/>
          </a:xfrm>
          <a:prstGeom prst="rect">
            <a:avLst/>
          </a:prstGeom>
        </p:spPr>
        <p:txBody>
          <a:bodyPr vert="horz" lIns="329128" tIns="164564" rIns="329128" bIns="164564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3291279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2" indent="-342842" algn="l" defTabSz="329127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83" indent="-342842" algn="l" defTabSz="3291279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525" indent="-342842" algn="l" defTabSz="329127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6" indent="-342842" algn="l" defTabSz="3291279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209" indent="-342842" algn="l" defTabSz="3291279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9051018" indent="-822820" algn="l" defTabSz="3291279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6658" indent="-822820" algn="l" defTabSz="3291279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2297" indent="-822820" algn="l" defTabSz="3291279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7936" indent="-822820" algn="l" defTabSz="3291279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640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279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6919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82559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228198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873837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519478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3165118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10972800" y="0"/>
            <a:ext cx="21945600" cy="265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91440" rIns="137137" bIns="91440" anchor="ctr" anchorCtr="0">
            <a:norm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l-GR" sz="7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l-GR" sz="7200" b="1" baseline="30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η</a:t>
            </a:r>
            <a:r>
              <a:rPr lang="el-GR" sz="7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 Προσυνεδριακή Ημερίδα</a:t>
            </a:r>
            <a:endParaRPr lang="en-US" sz="7200" b="1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11049000" y="1828800"/>
            <a:ext cx="219456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91440" rIns="137137" bIns="91440" anchor="ctr" anchorCtr="0">
            <a:norm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l-GR" sz="8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ΑΓΩΓΗ ΥΓΕΙΑΣ: ΣΤΑΘΜΟΣ ΖΩΗΣ</a:t>
            </a:r>
            <a:endParaRPr lang="en-US" sz="8000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63039" y="30038039"/>
            <a:ext cx="9144000" cy="2223674"/>
          </a:xfrm>
          <a:prstGeom prst="rect">
            <a:avLst/>
          </a:prstGeom>
          <a:noFill/>
        </p:spPr>
        <p:txBody>
          <a:bodyPr wrap="square" lIns="91440" tIns="91440" rIns="91440" bIns="91440" rtlCol="0">
            <a:normAutofit lnSpcReduction="10000"/>
          </a:bodyPr>
          <a:lstStyle/>
          <a:p>
            <a:pPr algn="ctr"/>
            <a:r>
              <a:rPr lang="en-US" sz="2800" dirty="0" smtClean="0"/>
              <a:t>&lt;</a:t>
            </a:r>
            <a:r>
              <a:rPr lang="el-GR" sz="2800" dirty="0" smtClean="0"/>
              <a:t>Ονοματεπώνυμο</a:t>
            </a:r>
            <a:r>
              <a:rPr lang="en-US" sz="2800" dirty="0" smtClean="0"/>
              <a:t>&gt;</a:t>
            </a:r>
            <a:endParaRPr lang="en-US" sz="2800" dirty="0"/>
          </a:p>
          <a:p>
            <a:pPr algn="ctr"/>
            <a:r>
              <a:rPr lang="en-US" sz="2800" dirty="0" smtClean="0"/>
              <a:t>&lt;</a:t>
            </a:r>
            <a:r>
              <a:rPr lang="el-GR" sz="2800" dirty="0" smtClean="0"/>
              <a:t>Φορέας</a:t>
            </a:r>
            <a:r>
              <a:rPr lang="en-US" sz="2800" dirty="0" smtClean="0"/>
              <a:t>&gt;</a:t>
            </a:r>
            <a:endParaRPr lang="en-US" sz="2800" dirty="0"/>
          </a:p>
          <a:p>
            <a:pPr algn="ctr"/>
            <a:r>
              <a:rPr lang="en-US" sz="2800" dirty="0"/>
              <a:t>Email:</a:t>
            </a:r>
          </a:p>
          <a:p>
            <a:pPr algn="ctr"/>
            <a:r>
              <a:rPr lang="en-US" sz="2800" dirty="0"/>
              <a:t>Website:</a:t>
            </a:r>
          </a:p>
          <a:p>
            <a:pPr algn="ctr"/>
            <a:r>
              <a:rPr lang="el-GR" sz="2800" dirty="0" err="1" smtClean="0"/>
              <a:t>Τηλ</a:t>
            </a:r>
            <a:r>
              <a:rPr lang="el-GR" sz="2800" dirty="0" smtClean="0"/>
              <a:t>.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1463040" y="29146502"/>
            <a:ext cx="9144000" cy="746346"/>
          </a:xfrm>
          <a:prstGeom prst="rect">
            <a:avLst/>
          </a:prstGeom>
          <a:noFill/>
        </p:spPr>
        <p:txBody>
          <a:bodyPr wrap="none" lIns="68568" tIns="34284" rIns="68568" bIns="34284" rtlCol="0">
            <a:noAutofit/>
          </a:bodyPr>
          <a:lstStyle/>
          <a:p>
            <a:pPr algn="ctr"/>
            <a:r>
              <a:rPr lang="el-GR" sz="4400" b="1" dirty="0" smtClean="0"/>
              <a:t>Στοιχεία Επικοινωνίας</a:t>
            </a:r>
            <a:endParaRPr lang="en-US" sz="4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2801600" y="30038039"/>
            <a:ext cx="18288000" cy="2339102"/>
          </a:xfrm>
          <a:prstGeom prst="rect">
            <a:avLst/>
          </a:prstGeom>
          <a:noFill/>
          <a:ln>
            <a:noFill/>
          </a:ln>
        </p:spPr>
        <p:txBody>
          <a:bodyPr wrap="square" lIns="91440" tIns="91440" rIns="91440" bIns="91440" numCol="1" spcCol="342842" rtlCol="0">
            <a:normAutofit/>
          </a:bodyPr>
          <a:lstStyle/>
          <a:p>
            <a:pPr marL="342842" indent="-342842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1600" dirty="0"/>
              <a:t>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2801600" y="29146502"/>
            <a:ext cx="18288000" cy="685800"/>
          </a:xfrm>
          <a:prstGeom prst="rect">
            <a:avLst/>
          </a:prstGeom>
          <a:noFill/>
          <a:ln>
            <a:noFill/>
          </a:ln>
        </p:spPr>
        <p:txBody>
          <a:bodyPr wrap="none" lIns="68568" tIns="34284" rIns="68568" bIns="34284" rtlCol="0" anchor="ctr" anchorCtr="0">
            <a:noAutofit/>
          </a:bodyPr>
          <a:lstStyle/>
          <a:p>
            <a:pPr algn="ctr"/>
            <a:r>
              <a:rPr lang="el-GR" sz="4400" b="1" dirty="0" smtClean="0"/>
              <a:t>Βιβλιογραφία</a:t>
            </a:r>
            <a:endParaRPr lang="en-US" sz="4400" b="1" dirty="0"/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1280160" y="5486400"/>
            <a:ext cx="9144000" cy="766359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</a:t>
            </a:r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</a:t>
            </a:r>
            <a:endParaRPr lang="en-US" sz="3200" dirty="0" smtClean="0"/>
          </a:p>
          <a:p>
            <a:pPr eaLnBrk="1" hangingPunct="1"/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</a:t>
            </a:r>
            <a:endParaRPr lang="en-US" sz="3200" dirty="0" smtClean="0"/>
          </a:p>
          <a:p>
            <a:pPr eaLnBrk="1" hangingPunct="1"/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</a:t>
            </a:r>
            <a:endParaRPr lang="en-US" sz="3200" dirty="0" smtClean="0"/>
          </a:p>
          <a:p>
            <a:pPr eaLnBrk="1" hangingPunct="1"/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</a:t>
            </a:r>
            <a:endParaRPr lang="en-US" sz="3200" dirty="0" smtClean="0"/>
          </a:p>
        </p:txBody>
      </p:sp>
      <p:sp>
        <p:nvSpPr>
          <p:cNvPr id="32" name="Rectangle 31"/>
          <p:cNvSpPr/>
          <p:nvPr/>
        </p:nvSpPr>
        <p:spPr>
          <a:xfrm>
            <a:off x="1280160" y="4800600"/>
            <a:ext cx="91440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l-GR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Περίληψη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1521440" y="14173200"/>
            <a:ext cx="20848320" cy="7467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37137" tIns="137137" rIns="137137" bIns="137137">
            <a:no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l-GR" sz="3200" dirty="0" smtClean="0"/>
              <a:t>………………………………………………………………………………………………………………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80160" y="13487400"/>
            <a:ext cx="91440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l-GR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Εισαγωγή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11521440" y="5486400"/>
            <a:ext cx="20848320" cy="717114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37137" tIns="137137" rIns="137137" bIns="137137">
            <a:no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l-GR" sz="3200" dirty="0" smtClean="0"/>
              <a:t>………………………………………………………………………………………………………………</a:t>
            </a:r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l-GR" sz="3200" dirty="0" smtClean="0">
                <a:latin typeface="Calibri" pitchFamily="34" charset="0"/>
              </a:rPr>
              <a:t>Πιθανοί Υπότιτλοι</a:t>
            </a:r>
            <a:r>
              <a:rPr lang="en-US" sz="3200" dirty="0" smtClean="0">
                <a:latin typeface="Calibri" pitchFamily="34" charset="0"/>
              </a:rPr>
              <a:t>:</a:t>
            </a:r>
            <a:endParaRPr lang="en-US" sz="3200" dirty="0">
              <a:latin typeface="Calibri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l-GR" sz="3200" dirty="0" smtClean="0">
                <a:latin typeface="Calibri" pitchFamily="34" charset="0"/>
              </a:rPr>
              <a:t>Εκπαιδευτικές Υποθέσεις</a:t>
            </a:r>
            <a:endParaRPr lang="en-US" sz="3200" dirty="0">
              <a:latin typeface="Calibri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l-GR" sz="3200" dirty="0" smtClean="0">
                <a:latin typeface="Calibri" pitchFamily="34" charset="0"/>
              </a:rPr>
              <a:t>Υπόβαθρο</a:t>
            </a:r>
            <a:endParaRPr lang="en-US" sz="3200" dirty="0">
              <a:latin typeface="Calibri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l-GR" sz="3200" dirty="0" err="1" smtClean="0">
                <a:latin typeface="Calibri" pitchFamily="34" charset="0"/>
              </a:rPr>
              <a:t>ΥΠόθεση</a:t>
            </a:r>
            <a:endParaRPr lang="en-US" sz="3200" dirty="0">
              <a:latin typeface="Calibri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l-GR" sz="3200" dirty="0" smtClean="0">
                <a:latin typeface="Calibri" pitchFamily="34" charset="0"/>
              </a:rPr>
              <a:t>Εκπαιδευτική Διαδικασία</a:t>
            </a:r>
            <a:endParaRPr lang="en-US" sz="3200" dirty="0">
              <a:latin typeface="Calibri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l-GR" sz="3200" dirty="0" smtClean="0">
                <a:latin typeface="Calibri" pitchFamily="34" charset="0"/>
              </a:rPr>
              <a:t>Μελέτη Περίπτωσης</a:t>
            </a:r>
            <a:endParaRPr lang="en-US" sz="3200" dirty="0">
              <a:latin typeface="Calibri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l-GR" sz="3200" dirty="0" smtClean="0">
                <a:latin typeface="Calibri" pitchFamily="34" charset="0"/>
              </a:rPr>
              <a:t>Δεδομένα &amp;</a:t>
            </a:r>
            <a:r>
              <a:rPr lang="el-GR" sz="3200" dirty="0" smtClean="0">
                <a:latin typeface="Calibri" pitchFamily="34" charset="0"/>
              </a:rPr>
              <a:t> Ανάλυση</a:t>
            </a:r>
            <a:endParaRPr lang="en-US" sz="3200" dirty="0">
              <a:latin typeface="Calibri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l-GR" sz="3200" dirty="0" smtClean="0">
                <a:latin typeface="Calibri" pitchFamily="34" charset="0"/>
              </a:rPr>
              <a:t>Σύνοψη</a:t>
            </a:r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521440" y="4800600"/>
            <a:ext cx="2084832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l-GR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Μεθοδολογία &amp; Εκπαιδευτικά Εργαλεία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33467040" y="5486400"/>
            <a:ext cx="9144000" cy="766359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</a:t>
            </a:r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</a:t>
            </a:r>
            <a:endParaRPr lang="en-US" sz="3200" dirty="0" smtClean="0"/>
          </a:p>
          <a:p>
            <a:pPr eaLnBrk="1" hangingPunct="1"/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</a:t>
            </a:r>
            <a:endParaRPr lang="en-US" sz="3200" dirty="0" smtClean="0"/>
          </a:p>
          <a:p>
            <a:pPr eaLnBrk="1" hangingPunct="1"/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</a:t>
            </a:r>
            <a:endParaRPr lang="en-US" sz="3200" dirty="0" smtClean="0"/>
          </a:p>
          <a:p>
            <a:pPr eaLnBrk="1" hangingPunct="1"/>
            <a:r>
              <a:rPr lang="el-GR" sz="3200" dirty="0" smtClean="0"/>
              <a:t>………………………………………………………………………………………………………………</a:t>
            </a:r>
            <a:endParaRPr lang="en-US" sz="3200" dirty="0" smtClean="0"/>
          </a:p>
          <a:p>
            <a:pPr eaLnBrk="1" hangingPunct="1"/>
            <a:endParaRPr lang="en-US" sz="3200" dirty="0"/>
          </a:p>
        </p:txBody>
      </p:sp>
      <p:sp>
        <p:nvSpPr>
          <p:cNvPr id="35" name="Rectangle 34"/>
          <p:cNvSpPr/>
          <p:nvPr/>
        </p:nvSpPr>
        <p:spPr>
          <a:xfrm>
            <a:off x="33467040" y="4800600"/>
            <a:ext cx="91440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l-GR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Συζήτηση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33467040" y="14173200"/>
            <a:ext cx="9144000" cy="914091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</a:t>
            </a:r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</a:t>
            </a:r>
            <a:endParaRPr lang="en-US" sz="3200" dirty="0" smtClean="0"/>
          </a:p>
          <a:p>
            <a:pPr eaLnBrk="1" hangingPunct="1"/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</a:t>
            </a:r>
            <a:endParaRPr lang="en-US" sz="3200" dirty="0" smtClean="0"/>
          </a:p>
          <a:p>
            <a:pPr eaLnBrk="1" hangingPunct="1"/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</a:t>
            </a:r>
            <a:endParaRPr lang="en-US" sz="3200" dirty="0" smtClean="0"/>
          </a:p>
          <a:p>
            <a:pPr eaLnBrk="1" hangingPunct="1"/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</a:t>
            </a:r>
            <a:endParaRPr lang="en-US" sz="3200" dirty="0" smtClean="0"/>
          </a:p>
          <a:p>
            <a:pPr eaLnBrk="1" hangingPunct="1"/>
            <a:r>
              <a:rPr lang="el-GR" sz="3200" dirty="0" smtClean="0"/>
              <a:t>………………………………………………………………………………………………………………</a:t>
            </a:r>
            <a:endParaRPr lang="en-US" sz="3200" dirty="0" smtClean="0"/>
          </a:p>
          <a:p>
            <a:pPr eaLnBrk="1" hangingPunct="1"/>
            <a:endParaRPr lang="en-US" sz="3200" dirty="0"/>
          </a:p>
        </p:txBody>
      </p:sp>
      <p:sp>
        <p:nvSpPr>
          <p:cNvPr id="36" name="Rectangle 35"/>
          <p:cNvSpPr/>
          <p:nvPr/>
        </p:nvSpPr>
        <p:spPr>
          <a:xfrm>
            <a:off x="33467040" y="13487400"/>
            <a:ext cx="91440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l-GR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Συμπεράσματα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4" name="Content Placeholder 114" descr="Sample table with 4 columns, 7 rows.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19907042"/>
              </p:ext>
            </p:extLst>
          </p:nvPr>
        </p:nvGraphicFramePr>
        <p:xfrm>
          <a:off x="11521440" y="22620774"/>
          <a:ext cx="10058400" cy="54398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77125">
                <a:tc>
                  <a:txBody>
                    <a:bodyPr/>
                    <a:lstStyle/>
                    <a:p>
                      <a:endParaRPr lang="en-US" sz="2700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Heading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Heading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Heading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7125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800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790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4001</a:t>
                      </a:r>
                    </a:p>
                  </a:txBody>
                  <a:tcPr marL="121920" marR="12192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7125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356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856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290</a:t>
                      </a:r>
                    </a:p>
                  </a:txBody>
                  <a:tcPr marL="121920" marR="12192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7125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228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134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238</a:t>
                      </a:r>
                    </a:p>
                  </a:txBody>
                  <a:tcPr marL="121920" marR="12192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7125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954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875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976</a:t>
                      </a:r>
                    </a:p>
                  </a:txBody>
                  <a:tcPr marL="121920" marR="12192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77125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324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325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301</a:t>
                      </a:r>
                    </a:p>
                  </a:txBody>
                  <a:tcPr marL="121920" marR="12192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77125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199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137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186</a:t>
                      </a:r>
                    </a:p>
                  </a:txBody>
                  <a:tcPr marL="121920" marR="12192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1" name="Text Box 190"/>
          <p:cNvSpPr txBox="1">
            <a:spLocks noChangeArrowheads="1"/>
          </p:cNvSpPr>
          <p:nvPr/>
        </p:nvSpPr>
        <p:spPr bwMode="auto">
          <a:xfrm>
            <a:off x="1280160" y="14173200"/>
            <a:ext cx="9144000" cy="1406534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</a:t>
            </a:r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</a:t>
            </a:r>
            <a:endParaRPr lang="en-US" sz="3200" dirty="0" smtClean="0"/>
          </a:p>
          <a:p>
            <a:pPr eaLnBrk="1" hangingPunct="1"/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</a:t>
            </a:r>
            <a:endParaRPr lang="en-US" sz="3200" dirty="0" smtClean="0"/>
          </a:p>
          <a:p>
            <a:pPr eaLnBrk="1" hangingPunct="1"/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</a:t>
            </a:r>
            <a:endParaRPr lang="en-US" sz="3200" dirty="0" smtClean="0"/>
          </a:p>
          <a:p>
            <a:pPr eaLnBrk="1" hangingPunct="1"/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</a:t>
            </a:r>
            <a:endParaRPr lang="en-US" sz="3200" dirty="0" smtClean="0"/>
          </a:p>
          <a:p>
            <a:pPr eaLnBrk="1" hangingPunct="1"/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</a:t>
            </a:r>
            <a:endParaRPr lang="en-US" sz="3200" dirty="0" smtClean="0"/>
          </a:p>
          <a:p>
            <a:pPr eaLnBrk="1" hangingPunct="1"/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</a:t>
            </a:r>
            <a:endParaRPr lang="en-US" sz="3200" dirty="0" smtClean="0"/>
          </a:p>
          <a:p>
            <a:pPr eaLnBrk="1" hangingPunct="1"/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</a:t>
            </a:r>
            <a:endParaRPr lang="en-US" sz="3200" dirty="0" smtClean="0"/>
          </a:p>
          <a:p>
            <a:pPr eaLnBrk="1" hangingPunct="1"/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</a:t>
            </a:r>
            <a:endParaRPr lang="en-US" sz="3200" dirty="0" smtClean="0"/>
          </a:p>
          <a:p>
            <a:pPr eaLnBrk="1" hangingPunct="1"/>
            <a:endParaRPr lang="en-US" sz="3200" dirty="0"/>
          </a:p>
        </p:txBody>
      </p:sp>
      <p:sp>
        <p:nvSpPr>
          <p:cNvPr id="45" name="Rectangle 44"/>
          <p:cNvSpPr/>
          <p:nvPr/>
        </p:nvSpPr>
        <p:spPr>
          <a:xfrm>
            <a:off x="11521440" y="13487400"/>
            <a:ext cx="2084832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l-GR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Αποτελέσματα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1" name="Text Box 180"/>
          <p:cNvSpPr txBox="1">
            <a:spLocks noChangeArrowheads="1"/>
          </p:cNvSpPr>
          <p:nvPr/>
        </p:nvSpPr>
        <p:spPr bwMode="auto">
          <a:xfrm>
            <a:off x="20172373" y="11513095"/>
            <a:ext cx="3847824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latin typeface="Calibri" pitchFamily="34" charset="0"/>
              </a:rPr>
              <a:t>Figure 1.</a:t>
            </a:r>
            <a:r>
              <a:rPr lang="en-US" sz="2400" dirty="0">
                <a:latin typeface="Calibri" pitchFamily="34" charset="0"/>
              </a:rPr>
              <a:t> Label in 24pt Calibri.</a:t>
            </a:r>
          </a:p>
        </p:txBody>
      </p:sp>
      <p:sp>
        <p:nvSpPr>
          <p:cNvPr id="52" name="Text Box 181"/>
          <p:cNvSpPr txBox="1">
            <a:spLocks noChangeArrowheads="1"/>
          </p:cNvSpPr>
          <p:nvPr/>
        </p:nvSpPr>
        <p:spPr bwMode="auto">
          <a:xfrm>
            <a:off x="26344571" y="11513095"/>
            <a:ext cx="3847824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latin typeface="Calibri" pitchFamily="34" charset="0"/>
              </a:rPr>
              <a:t>Figure 2.</a:t>
            </a:r>
            <a:r>
              <a:rPr lang="en-US" sz="2400" dirty="0">
                <a:latin typeface="Calibri" pitchFamily="34" charset="0"/>
              </a:rPr>
              <a:t> Label in 24pt Calibri.</a:t>
            </a:r>
          </a:p>
        </p:txBody>
      </p:sp>
      <p:sp>
        <p:nvSpPr>
          <p:cNvPr id="53" name="Text Box 180"/>
          <p:cNvSpPr txBox="1">
            <a:spLocks noChangeArrowheads="1"/>
          </p:cNvSpPr>
          <p:nvPr/>
        </p:nvSpPr>
        <p:spPr bwMode="auto">
          <a:xfrm>
            <a:off x="11521440" y="22067536"/>
            <a:ext cx="3736640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Table 1.</a:t>
            </a:r>
            <a:r>
              <a:rPr lang="en-US" sz="2400" dirty="0">
                <a:latin typeface="Calibri" pitchFamily="34" charset="0"/>
              </a:rPr>
              <a:t> Label in 24pt Calibri.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="" val="2880648098"/>
              </p:ext>
            </p:extLst>
          </p:nvPr>
        </p:nvGraphicFramePr>
        <p:xfrm>
          <a:off x="22402800" y="22707600"/>
          <a:ext cx="992124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Text Box 180"/>
          <p:cNvSpPr txBox="1">
            <a:spLocks noChangeArrowheads="1"/>
          </p:cNvSpPr>
          <p:nvPr/>
        </p:nvSpPr>
        <p:spPr bwMode="auto">
          <a:xfrm>
            <a:off x="22402800" y="22067536"/>
            <a:ext cx="3756709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Chart 1.</a:t>
            </a:r>
            <a:r>
              <a:rPr lang="en-US" sz="2400" dirty="0">
                <a:latin typeface="Calibri" pitchFamily="34" charset="0"/>
              </a:rPr>
              <a:t> Label in 24pt Calibri.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070800" y="30099000"/>
            <a:ext cx="9890760" cy="2270761"/>
          </a:xfrm>
          <a:prstGeom prst="rect">
            <a:avLst/>
          </a:prstGeom>
          <a:noFill/>
        </p:spPr>
        <p:txBody>
          <a:bodyPr wrap="square" lIns="91440" tIns="91440" rIns="91440" bIns="91440" rtlCol="0">
            <a:normAutofit/>
          </a:bodyPr>
          <a:lstStyle/>
          <a:p>
            <a:pPr algn="ctr"/>
            <a:r>
              <a:rPr lang="el-GR" sz="2800" dirty="0" smtClean="0"/>
              <a:t>Μαθαίνω για τη Ζωή συνθέτοντας τις Ψηφίδες της Υγείας μου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33284160" y="29146502"/>
            <a:ext cx="9144000" cy="746346"/>
          </a:xfrm>
          <a:prstGeom prst="rect">
            <a:avLst/>
          </a:prstGeom>
          <a:noFill/>
        </p:spPr>
        <p:txBody>
          <a:bodyPr wrap="none" lIns="68568" tIns="34284" rIns="68568" bIns="34284" rtlCol="0">
            <a:noAutofit/>
          </a:bodyPr>
          <a:lstStyle/>
          <a:p>
            <a:pPr algn="ctr"/>
            <a:r>
              <a:rPr lang="el-GR" sz="4400" b="1" dirty="0" smtClean="0"/>
              <a:t>Εθνικό Δίκτυο Αγωγής Υγείας</a:t>
            </a:r>
            <a:endParaRPr lang="en-US" sz="4400" b="1" dirty="0"/>
          </a:p>
        </p:txBody>
      </p:sp>
      <p:sp>
        <p:nvSpPr>
          <p:cNvPr id="40" name="Text Box 193"/>
          <p:cNvSpPr txBox="1">
            <a:spLocks noChangeArrowheads="1"/>
          </p:cNvSpPr>
          <p:nvPr/>
        </p:nvSpPr>
        <p:spPr bwMode="auto">
          <a:xfrm>
            <a:off x="33467040" y="24323040"/>
            <a:ext cx="9144000" cy="3724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</a:t>
            </a:r>
            <a:r>
              <a:rPr lang="el-GR" sz="3200" dirty="0" smtClean="0"/>
              <a:t>……………………………………………………………………………………………………………………………………………………………………</a:t>
            </a:r>
            <a:endParaRPr lang="en-US" sz="3200" dirty="0" smtClean="0"/>
          </a:p>
          <a:p>
            <a:pPr eaLnBrk="1" hangingPunct="1"/>
            <a:endParaRPr lang="en-US" sz="3200" dirty="0"/>
          </a:p>
        </p:txBody>
      </p:sp>
      <p:sp>
        <p:nvSpPr>
          <p:cNvPr id="41" name="Rectangle 40"/>
          <p:cNvSpPr/>
          <p:nvPr/>
        </p:nvSpPr>
        <p:spPr>
          <a:xfrm>
            <a:off x="33467040" y="23637240"/>
            <a:ext cx="91440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l-GR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Προτάσεις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7" name="Picture 3" descr="C:\Users\Garfield\Desktop\eda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81000"/>
            <a:ext cx="6362700" cy="3367273"/>
          </a:xfrm>
          <a:prstGeom prst="rect">
            <a:avLst/>
          </a:prstGeom>
          <a:noFill/>
        </p:spPr>
      </p:pic>
      <p:pic>
        <p:nvPicPr>
          <p:cNvPr id="1028" name="Picture 4" descr="C:\Users\Garfield\Desktop\ethnosim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233600" y="990600"/>
            <a:ext cx="2133600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2833</TotalTime>
  <Words>155</Words>
  <Application>Microsoft Office PowerPoint</Application>
  <PresentationFormat>Προσαρμογή</PresentationFormat>
  <Paragraphs>90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Office Theme</vt:lpstr>
      <vt:lpstr>Διαφάνεια 1</vt:lpstr>
    </vt:vector>
  </TitlesOfParts>
  <Company>Genigraphics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36x48 Tri-Fold</dc:title>
  <dc:creator>Jay Larson</dc:creator>
  <dc:description>Quality poster printing
www.genigraphics.com
1-800-790-4001</dc:description>
  <cp:lastModifiedBy>Garfield</cp:lastModifiedBy>
  <cp:revision>104</cp:revision>
  <cp:lastPrinted>2013-02-12T02:21:55Z</cp:lastPrinted>
  <dcterms:created xsi:type="dcterms:W3CDTF">2013-02-10T21:14:48Z</dcterms:created>
  <dcterms:modified xsi:type="dcterms:W3CDTF">2018-03-14T08:33:01Z</dcterms:modified>
</cp:coreProperties>
</file>